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59" r:id="rId3"/>
    <p:sldId id="260" r:id="rId4"/>
    <p:sldId id="261" r:id="rId5"/>
    <p:sldId id="262" r:id="rId6"/>
    <p:sldId id="265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9" d="100"/>
          <a:sy n="119" d="100"/>
        </p:scale>
        <p:origin x="-1404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13.05.2024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Z:\Психолог\Наташа\ФОТО ЛАГЕРЬ!!!\DSC082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" y="0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98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 проекте</a:t>
            </a:r>
            <a:br>
              <a:rPr lang="ru-RU" dirty="0" smtClean="0"/>
            </a:br>
            <a:r>
              <a:rPr lang="ru-RU" dirty="0" smtClean="0"/>
              <a:t>Кто Мы?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1772816"/>
            <a:ext cx="3610744" cy="4525963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и социальная значимость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палаточного лагеря: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аудитория: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139952" y="1844824"/>
            <a:ext cx="4824536" cy="4525963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Экологический палаточный лагерь дневного пребывания для воспитанников СРЦН необходим как система приобретения конкретного опыта жизни на природе, развития физических навыков, духовного обогащения, социализации несовершеннолетних воспитанников через общение с успешными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людьми.</a:t>
            </a:r>
          </a:p>
          <a:p>
            <a:pPr marL="0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Несовершеннолетние, склонные к совершению правонарушений и состоящие на различных видах профилактического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учета, находящиеся в трудной жизненной ситуации.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509120"/>
            <a:ext cx="3084513" cy="205422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Z:\Психолог\палаточный лагерь\ФОТО ЛАГЕРЬ!!!\IMG_23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696" y="4941168"/>
            <a:ext cx="2736304" cy="182420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Z:\Психолог\палаточный лагерь\ФОТО ЛАГЕРЬ!!!\IMG_776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7696" y="260648"/>
            <a:ext cx="2469468" cy="1646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Z:\Психолог\палаточный лагерь\ФОТО ЛАГЕРЬ!!!\июнь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941168"/>
            <a:ext cx="1764915" cy="17551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Z:\Психолог\палаточный лагерь\ФОТО ЛАГЕРЬ!!!\20220716_12403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58" y="259160"/>
            <a:ext cx="2050502" cy="15378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Priut\Downloads\20220711_10294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61533"/>
            <a:ext cx="2088232" cy="156617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827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 проекте</a:t>
            </a:r>
            <a:br>
              <a:rPr lang="ru-RU" dirty="0" smtClean="0"/>
            </a:br>
            <a:r>
              <a:rPr lang="ru-RU" dirty="0" smtClean="0"/>
              <a:t>Кто Мы?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1772816"/>
            <a:ext cx="3610744" cy="4525963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139952" y="1844824"/>
            <a:ext cx="4824536" cy="4525963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Реабилитация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 СРЦН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 через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положительного жизненного опыта, вовлечение в волонтёрскую и социокультурную деятельность, приобщение к спорту и здоровому образу жизни.</a:t>
            </a:r>
          </a:p>
          <a:p>
            <a:pPr marL="0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ормирование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и подростков положительного базиса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жизнедеятельности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Формирование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 здорового образа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жизни и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воспитания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оциализация воспитанников СРЦН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аскрытие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новых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навыков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коммуникативных способностей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 descr="Z:\Психолог\палаточный лагерь\ФОТО ЛАГЕРЬ!!!\20220722_1446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221088"/>
            <a:ext cx="3024336" cy="226825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Z:\Психолог\палаточный лагерь\ФОТО ЛАГЕРЬ!!!\IMG_18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60648"/>
            <a:ext cx="2232248" cy="14881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Z:\Психолог\палаточный лагерь\ФОТО ЛАГЕРЬ!!!\20220718_1442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29" y="260649"/>
            <a:ext cx="2114239" cy="15856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283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556792"/>
            <a:ext cx="7704856" cy="5112568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sz="6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мероприятия</a:t>
            </a:r>
            <a:r>
              <a:rPr lang="ru-RU" sz="6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ctr">
              <a:buNone/>
            </a:pPr>
            <a:endParaRPr lang="ru-RU" sz="6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данном проекте собраны современные, наиболее интересные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детям и подросткам формы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работы: взаимодействие с успешными людьми в разных видах деятельности, занятия спортивной и экологической направленности, квесты и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викторины,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преодоление природных препятствий, ориентирование на местности, приготовление еды в полевых условиях, психологические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тренинги.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Всё это подается в доброжелательной атмосфере, что, наряду со сложными бытовыми условиями палаточного лагеря, позволяет добиться максимального воспитательного эффекта и закалить характер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6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Качественные и количественные результаты: </a:t>
            </a:r>
            <a:endParaRPr lang="ru-RU" sz="6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endParaRPr lang="ru-RU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передвижного палаточного лагеря, созданный в июне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2016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года, активно действует, пользуется популярностью у детей и подростков. Увлекательные встречи с интересными людьми разных профессий позволяют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детям и подросткам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качественно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переключиться из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привычной среды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которой привитые им ложные, неправильные ценности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погрузиться в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обстановку, где эти ценности теряют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свою актуальность.  В 2020 и 2021 годы палаточный лагерь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проводился из-за 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пандемии.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2023 </a:t>
            </a:r>
            <a:r>
              <a:rPr lang="ru-RU" sz="6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палаточный лагерь </a:t>
            </a:r>
            <a:r>
              <a:rPr lang="ru-RU" sz="6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регулярно.</a:t>
            </a:r>
            <a:endParaRPr lang="ru-RU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074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 проекте</a:t>
            </a:r>
            <a:br>
              <a:rPr lang="ru-RU" dirty="0" smtClean="0"/>
            </a:br>
            <a:r>
              <a:rPr lang="ru-RU" dirty="0" smtClean="0"/>
              <a:t>Кто Мы?</a:t>
            </a:r>
            <a:endParaRPr lang="ru-RU" dirty="0"/>
          </a:p>
        </p:txBody>
      </p:sp>
      <p:pic>
        <p:nvPicPr>
          <p:cNvPr id="5122" name="Picture 2" descr="Z:\Психолог\Наташа\ФОТО ЛАГЕРЬ!!!\IMG_0154_12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66" y="216867"/>
            <a:ext cx="2635916" cy="175727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5123" name="Picture 3" descr="Z:\Психолог\Наташа\ФОТО ЛАГЕРЬ!!!\IMG_0225_12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6060" y="216867"/>
            <a:ext cx="2674592" cy="17830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85365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675467"/>
            <a:ext cx="7848871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БЛАГОПОЛУЧАТЕЛИ: Воспитанники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ГБУ СРЦН Вышневолоцкого  городского округа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Тверской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</a:p>
          <a:p>
            <a:pPr marL="0" indent="0"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ВОЛОНТЁРЫ: Клуб волонтёров Холдинга «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Мосинжпроект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ВЛАСТИ: Администрация Тверской области, Министерство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семейной и демографической политики Тверской области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ДЕЙСТВУЮЩИЕ ЛИЦА</a:t>
            </a:r>
          </a:p>
        </p:txBody>
      </p:sp>
      <p:pic>
        <p:nvPicPr>
          <p:cNvPr id="6146" name="Picture 2" descr="Z:\Психолог\Наташа\ФОТО ЛАГЕРЬ!!!\IMG_21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157192"/>
            <a:ext cx="2304256" cy="1536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Z:\Психолог\Наташа\ФОТО ЛАГЕРЬ!!!\IMG_21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177325"/>
            <a:ext cx="2376264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Z:\Психолог\Наташа\ФОТО ЛАГЕРЬ!!!\IMG_217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5" y="5177324"/>
            <a:ext cx="2433470" cy="162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Z:\Психолог\Наташа\ФОТО ЛАГЕРЬ!!!\июнь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5" y="1268760"/>
            <a:ext cx="2076942" cy="1404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52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55776" y="247611"/>
            <a:ext cx="3888432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Наш проект – это отличный способ адаптации в обществе, которая необходима каждому ребенку. Возможность почувствовать себя равным среди других людей, приобрести полезные умения и навыки, научиться действовать в команде. Раскрыть свои способности и таланты. Прожить несколько недель, наслаждаясь свежим воздухом, лесом, активными играми, походами, соревнованиями, что особенно важно для невыездных детишек, которые в режиме 24/7 находятся в стенах </a:t>
            </a:r>
            <a:r>
              <a:rPr lang="ru-RU" dirty="0" smtClean="0"/>
              <a:t>реабилитационного центра.</a:t>
            </a:r>
            <a:endParaRPr lang="ru-RU" dirty="0"/>
          </a:p>
          <a:p>
            <a:r>
              <a:rPr lang="ru-RU" dirty="0"/>
              <a:t>Отдых в таком лагере позволяет ребенку лучше узнать себя и свои </a:t>
            </a:r>
            <a:r>
              <a:rPr lang="ru-RU" dirty="0" smtClean="0"/>
              <a:t>способности. </a:t>
            </a:r>
            <a:r>
              <a:rPr lang="ru-RU" dirty="0"/>
              <a:t>А еще – дарит ни с чем не сравнимое чувство победы, которое особенно ценно в подростковом возрасте – «Я сумел! Я смог! Я добился!» </a:t>
            </a:r>
          </a:p>
        </p:txBody>
      </p:sp>
      <p:pic>
        <p:nvPicPr>
          <p:cNvPr id="7170" name="Picture 2" descr="Z:\Психолог\палаточный лагерь\ФОТО ЛАГЕРЬ!!!\20220716_1746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02" y="246040"/>
            <a:ext cx="2160240" cy="162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Z:\Психолог\палаточный лагерь\ФОТО ЛАГЕРЬ!!!\IMG_207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26" y="5301208"/>
            <a:ext cx="2163391" cy="1442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Z:\Психолог\палаточный лагерь\ФОТО ЛАГЕРЬ!!!\IMG_24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46040"/>
            <a:ext cx="2383141" cy="158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Z:\Психолог\палаточный лагерь\ФОТО ЛАГЕРЬ!!!\IMG_245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7" y="5000240"/>
            <a:ext cx="2582563" cy="1721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Z:\Психолог\палаточный лагерь\ФОТО ЛАГЕРЬ!!!\20170715_10375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896" y="2132856"/>
            <a:ext cx="1384117" cy="246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Z:\Психолог\палаточный лагерь\ФОТО ЛАГЕРЬ!!!\DSC0342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45" y="1988840"/>
            <a:ext cx="2163172" cy="1622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9" name="Picture 11" descr="Z:\Психолог\палаточный лагерь\ФОТО ЛАГЕРЬ!!!\IMG_220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26" y="3717032"/>
            <a:ext cx="2186366" cy="1457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55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Z:\Психолог\Наташа\ФОТО ЛАГЕРЬ!!!\DSC08935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02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318</TotalTime>
  <Words>439</Words>
  <Application>Microsoft Office PowerPoint</Application>
  <PresentationFormat>Экран (4:3)</PresentationFormat>
  <Paragraphs>48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Волна</vt:lpstr>
      <vt:lpstr>Презентация PowerPoint</vt:lpstr>
      <vt:lpstr>О проекте Кто Мы?</vt:lpstr>
      <vt:lpstr>О проекте Кто Мы?</vt:lpstr>
      <vt:lpstr>О проекте Кто Мы?</vt:lpstr>
      <vt:lpstr>ДЕЙСТВУЮЩИЕ ЛИЦА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Priut</dc:creator>
  <cp:lastModifiedBy>Priut</cp:lastModifiedBy>
  <cp:revision>26</cp:revision>
  <dcterms:created xsi:type="dcterms:W3CDTF">2023-05-15T06:41:04Z</dcterms:created>
  <dcterms:modified xsi:type="dcterms:W3CDTF">2024-05-13T05:39:11Z</dcterms:modified>
</cp:coreProperties>
</file>